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D22A1FC-1169-479C-9A42-8765285A637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FD7741-DAC1-4A0E-9E29-8E7ED9C3644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0E74AB-3E91-4173-B7AB-75498C70BF6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E66F020-F4C2-4789-99FA-0459A9FB70D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AD4CD78-C52B-4131-AC71-E8DCFFB95E8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89B4939-31E8-47F2-97D1-DFD855DD308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48A4D0F-978A-460D-8CDC-7DC08BE2115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47D886E-DBDE-49F4-A188-AABE0ED4980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BD03D31-E5DB-41D8-B84A-AC4D9F39BE9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451E663-320A-47D3-B9B2-DFFCF8C9CE3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85F0949-4274-42D6-BA60-350A8FA350B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Что такое AgentsWorks?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2600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Маркетплейс готовых ИИ-агентов для бизнеса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Создание агентов без кода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Готовые примеры для маркетинга, CRM, аналитики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Интеграция с Bitrix24, 1C, Telegram, VK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Данные в РФ, соответствие 152-ФЗ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Экономия на операционных расходах для SMB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Спасибо за внимание!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spcBef>
                <a:spcPts val="1417"/>
              </a:spcBef>
              <a:buNone/>
            </a:pPr>
            <a:endParaRPr b="0" lang="en-US" sz="2000" strike="noStrike" u="non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81" name="TextBox 3"/>
          <p:cNvSpPr/>
          <p:nvPr/>
        </p:nvSpPr>
        <p:spPr>
          <a:xfrm>
            <a:off x="2743200" y="2743200"/>
            <a:ext cx="365724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Вопросы? Свяжитесь: agentsworks.ru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AgentsWorks: Платформа ИИ-агентов для бизнеса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Анализ платформы и сравнение с конкурентами для бизнеса в РФ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Примеры использования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Создание ИИ-агентов без программирования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Готовые сценарии и шаблоны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API для интеграции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Мультиагентные системы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Автоматизация продаж, поддержки, дизайна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Анализ данных и персонализация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Ключевые возможности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ИИ Дизайнер: дизайн по фото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Генерация изображений для товаров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Персональный нутрициолог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Анализ почты и планирование встреч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Команда агентов для продаж и поддержки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Интеграция в сервисы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Интеграции и преимущества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Легкая интеграция через API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Соответствие российскому законодательству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No-code подход для быстрого развертывания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Готовые решения для SMB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Автоматизация рутинных задач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Масштабируемость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Основные конкуренты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Yandex AI Agents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GigaChat API (Sber)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MWS AI Agents Platform (MTS)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OSMI AI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Другие: LangChain-based, но фокус на РФ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SWOT-анализ AgentsWorks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Strengths: No-code, готовые агенты, РФ-интеграции, SMB-фокус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Weaknesses: Мало публичной info о ценах, молодой продукт?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Opportunities: Рост ИИ-агентов в РФ, автоматизация SMB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Threats: Конкуренция от гигантов (Yandex,Sber,MTS)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20000"/>
              </a:lnSpc>
              <a:buNone/>
            </a:pPr>
            <a:r>
              <a:rPr b="0" lang="en-US" sz="3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Сравнительная таблица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76" name="Table 3"/>
          <p:cNvGraphicFramePr/>
          <p:nvPr/>
        </p:nvGraphicFramePr>
        <p:xfrm>
          <a:off x="914400" y="1371600"/>
          <a:ext cx="7314840" cy="4135320"/>
        </p:xfrm>
        <a:graphic>
          <a:graphicData uri="http://schemas.openxmlformats.org/drawingml/2006/table">
            <a:tbl>
              <a:tblPr/>
              <a:tblGrid>
                <a:gridCol w="1218960"/>
                <a:gridCol w="1218960"/>
                <a:gridCol w="1218960"/>
                <a:gridCol w="1218960"/>
                <a:gridCol w="1218960"/>
                <a:gridCol w="1218960"/>
              </a:tblGrid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Критерий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AgentsWorks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Yandex AI Agents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GigaChat API (Sber)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MWS AI (MTS)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1" lang="en-US" sz="1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OSMI AI</a:t>
                      </a:r>
                      <a:endParaRPr b="0" lang="ru-RU" sz="1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No-code создание агентов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✗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Готовые шаблоны/маркетплейс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✗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Интеграции РФ (Bitrix24,1C,Telegram)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Данные в РФ, 152-ФЗ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API и кастомизация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87520"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Фокус на SMB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✓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Рекомендации и выводы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</a:pP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AgentsWorks идеален для SMB с no-code нуждами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Выбрать для быстрого старта без dev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Сравните с Yandex/GigaChat для enterprise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Рекомендация: Протестировать маркетплейс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Интеграция с существующими системами РФ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LibreOffice/25.8.1.1$MacOSX_AARCH64 LibreOffice_project/54047653041915e595ad4e45cccea684809c77b5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>AI Presentation Expert</dc:creator>
  <dc:description>generated using python-pptx</dc:description>
  <dc:language>ru-RU</dc:language>
  <cp:lastModifiedBy/>
  <dcterms:modified xsi:type="dcterms:W3CDTF">2026-04-27T18:46:56Z</dcterms:modified>
  <cp:revision>2</cp:revision>
  <dc:subject>AI Platforms Comparison for Russian Business</dc:subject>
  <dc:title>AgentsWorks: Платформа ИИ-агентов для бизнеса и сравнение с конкурентами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